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307" r:id="rId29"/>
    <p:sldId id="308" r:id="rId30"/>
    <p:sldId id="272" r:id="rId31"/>
    <p:sldId id="294" r:id="rId32"/>
    <p:sldId id="295" r:id="rId33"/>
    <p:sldId id="296" r:id="rId34"/>
    <p:sldId id="297" r:id="rId35"/>
    <p:sldId id="293" r:id="rId36"/>
    <p:sldId id="298" r:id="rId37"/>
    <p:sldId id="299" r:id="rId38"/>
    <p:sldId id="300" r:id="rId39"/>
    <p:sldId id="301" r:id="rId40"/>
    <p:sldId id="302" r:id="rId41"/>
    <p:sldId id="303" r:id="rId42"/>
    <p:sldId id="261" r:id="rId43"/>
    <p:sldId id="271" r:id="rId44"/>
    <p:sldId id="26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7"/>
    <p:restoredTop sz="93197" autoAdjust="0"/>
  </p:normalViewPr>
  <p:slideViewPr>
    <p:cSldViewPr snapToGrid="0">
      <p:cViewPr varScale="1">
        <p:scale>
          <a:sx n="104" d="100"/>
          <a:sy n="104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3038851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2646979" y="1425732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2646979" y="2635323"/>
            <a:ext cx="7816563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캠페인을 장려하고 사람들 간의 소통과 만남을 도모하는 역할 수행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단체 등 모든 사용자가 손쉽게 캠페인을 공유하고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만들 수 있도록 플랫폼을 구축하며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5" y="1295408"/>
            <a:ext cx="8875326" cy="500980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10573128" y="2258750"/>
            <a:ext cx="1530453" cy="415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6" y="1438366"/>
            <a:ext cx="8329689" cy="4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2758</Words>
  <Application>Microsoft Macintosh PowerPoint</Application>
  <PresentationFormat>와이드스크린</PresentationFormat>
  <Paragraphs>781</Paragraphs>
  <Slides>44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159</cp:revision>
  <dcterms:created xsi:type="dcterms:W3CDTF">2024-03-18T03:26:54Z</dcterms:created>
  <dcterms:modified xsi:type="dcterms:W3CDTF">2024-03-26T02:30:33Z</dcterms:modified>
</cp:coreProperties>
</file>